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7" r:id="rId3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73" r:id="rId13"/>
    <p:sldId id="369" r:id="rId14"/>
    <p:sldId id="370" r:id="rId15"/>
    <p:sldId id="376" r:id="rId16"/>
    <p:sldId id="371" r:id="rId17"/>
    <p:sldId id="347" r:id="rId18"/>
    <p:sldId id="344" r:id="rId19"/>
    <p:sldId id="372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72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>
            <a:fillRect/>
          </a:stretch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информирования населения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тыс. га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насаждений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саженцев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Победы советского народа </a:t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  <a:endParaRPr lang="ru-RU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  <a:endParaRPr lang="ru-RU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  <a:endParaRPr lang="ru-RU" b="1" dirty="0" smtClean="0"/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  <a:endParaRPr lang="ru-RU" sz="1600" dirty="0"/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  <a:endParaRPr lang="ru-RU" sz="1600" dirty="0"/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  <a:endParaRPr lang="ru-RU" sz="1600" dirty="0"/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  <a:endParaRPr lang="ru-RU" sz="1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endParaRPr lang="ru-RU" sz="1900" dirty="0" smtClean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4446</Words>
  <Application>WPS Presentation</Application>
  <PresentationFormat>Экран (16:9)</PresentationFormat>
  <Paragraphs>165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422</cp:revision>
  <dcterms:created xsi:type="dcterms:W3CDTF">2024-07-24T10:48:00Z</dcterms:created>
  <dcterms:modified xsi:type="dcterms:W3CDTF">2025-05-14T08:26:53Z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9C49C8966ACC428C9D18DB225346ABC4_13</vt:lpwstr>
  </property>
  <property fmtid="{D5CDD505-2E9C-101B-9397-08002B2CF9AE}" pid="3" name="KSOProductBuildVer">
    <vt:lpwstr>1049-12.2.0.20795</vt:lpwstr>
  </property>
</Properties>
</file>