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>
                <a:solidFill>
                  <a:schemeClr val="bg1"/>
                </a:solidFill>
              </a:rPr>
              <a:t>ЧЕТВЕРТЫЙ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г.</a:t>
            </a:r>
          </a:p>
          <a:p>
            <a:pPr>
              <a:lnSpc>
                <a:spcPts val="1900"/>
              </a:lnSpc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Конституции Республики Беларусь</a:t>
            </a:r>
          </a:p>
          <a:p>
            <a:pPr>
              <a:lnSpc>
                <a:spcPts val="1900"/>
              </a:lnSpc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обновлены преамбула и 85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включены 11 новых статей,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исключены 2 статьи,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</a:rPr>
              <a:t>добавлена новая глава: «Всебелорусское народное собрание».</a:t>
            </a: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>
                <a:solidFill>
                  <a:srgbClr val="0A0A7C"/>
                </a:solidFill>
              </a:rPr>
              <a:t>СОСТАВ ВНС </a:t>
            </a:r>
            <a:br>
              <a:rPr lang="ru-RU" sz="2400" b="1" dirty="0">
                <a:solidFill>
                  <a:srgbClr val="0A0A7C"/>
                </a:solidFill>
              </a:rPr>
            </a:br>
            <a:r>
              <a:rPr lang="ru-RU" b="1" dirty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чел.) – делегаты «по должности» </a:t>
            </a:r>
            <a:br>
              <a:rPr lang="ru-RU" sz="1550" dirty="0"/>
            </a:br>
            <a:r>
              <a:rPr lang="ru-RU" sz="1550" dirty="0"/>
              <a:t>(Президент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br>
              <a:rPr lang="ru-RU" sz="1600" b="1" i="1" dirty="0">
                <a:solidFill>
                  <a:srgbClr val="0A0A7C"/>
                </a:solidFill>
              </a:rPr>
            </a:br>
            <a:r>
              <a:rPr lang="ru-RU" sz="1600" b="1" i="1" dirty="0">
                <a:solidFill>
                  <a:srgbClr val="0A0A7C"/>
                </a:solidFill>
              </a:rPr>
              <a:t>его конституционных полномочий </a:t>
            </a: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>
                <a:solidFill>
                  <a:srgbClr val="0A0A7C"/>
                </a:solidFill>
              </a:rPr>
              <a:t>Государство создает условия для защиты персональных данных и безопасности личности и общества при их использовании</a:t>
            </a:r>
            <a:br>
              <a:rPr lang="ru-RU" sz="2200" b="1" dirty="0">
                <a:solidFill>
                  <a:srgbClr val="0A0A7C"/>
                </a:solidFill>
              </a:rPr>
            </a:br>
            <a:r>
              <a:rPr lang="ru-RU" sz="1700" dirty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dirty="0">
                <a:solidFill>
                  <a:srgbClr val="182C7F"/>
                </a:solidFill>
              </a:rPr>
              <a:t>(статья 32 Конституции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182C7F"/>
                </a:solidFill>
              </a:rPr>
              <a:t>Беспрецедентное 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Поздравление 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Встреча, приуроченная к 30-летию Конституции Республики Беларусь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>
                <a:solidFill>
                  <a:srgbClr val="182C7F"/>
                </a:solidFill>
              </a:rPr>
              <a:t>15 марта 2024 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имела большое историческое значение, но была наиболее политизированной, ограничивала права отдельных групп.</a:t>
            </a:r>
          </a:p>
          <a:p>
            <a:r>
              <a:rPr lang="ru-RU" sz="1550" b="1" dirty="0"/>
              <a:t>Вторая Конституция (11 апреля 1927 г.)</a:t>
            </a:r>
            <a:r>
              <a:rPr lang="ru-RU" sz="1550" dirty="0"/>
              <a:t> – расширенная версия первой (13 глав, 76 статей). Были внесены изменения в структуру органов власти, закреплено равноправие четырех языков. Политических прав лишались нетрудящиеся классы.</a:t>
            </a:r>
          </a:p>
          <a:p>
            <a:r>
              <a:rPr lang="ru-RU" sz="1550" b="1" dirty="0"/>
              <a:t>Третья Конституция (19 февраля 1937 г.)</a:t>
            </a:r>
            <a:r>
              <a:rPr lang="ru-RU" sz="1550" dirty="0"/>
              <a:t> провозглашала демократические нормы, многие из которых не реализовывались на практике.</a:t>
            </a:r>
          </a:p>
          <a:p>
            <a:r>
              <a:rPr lang="ru-RU" sz="1550" b="1" dirty="0"/>
              <a:t>Четвертая Конституция (13 апреля 1978 г.)</a:t>
            </a:r>
            <a:r>
              <a:rPr lang="ru-RU" sz="1550" dirty="0"/>
              <a:t> отличалась своей структурой (включала преамбулу и разделы), но частые изменения указывали на ее 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b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государственном суверенитете Белорусской Советской Социалистической Республики».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19 марта 2006 г. – 83% голосов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19 декабря 2010 г. – 72,2%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11 октября 2015 г. – 83,5% голосов</a:t>
            </a:r>
          </a:p>
          <a:p>
            <a:r>
              <a:rPr lang="ru-RU" dirty="0">
                <a:solidFill>
                  <a:schemeClr val="bg1"/>
                </a:solidFill>
              </a:rPr>
              <a:t>9 августа 2020 г.  – 80,1% голосов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chemeClr val="bg1"/>
                </a:solidFill>
              </a:rPr>
              <a:t>26 января 2025 г. – 86,82% голосов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г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государственной символики;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русскому языку статуса государственного;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интеграция </a:t>
            </a:r>
            <a:b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</a:p>
          <a:p>
            <a:pPr>
              <a:spcBef>
                <a:spcPts val="600"/>
              </a:spcBef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Президента досрочно распускать Верховный Совет в случаях систематического или грубого нарушения Конституции.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в 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Дня Независимости на 3 июля;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свободной купли-продажи земель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смертной 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г.</a:t>
            </a:r>
          </a:p>
          <a:p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397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work020223@gmail.com</cp:lastModifiedBy>
  <cp:revision>379</cp:revision>
  <dcterms:created xsi:type="dcterms:W3CDTF">2024-07-24T10:48:12Z</dcterms:created>
  <dcterms:modified xsi:type="dcterms:W3CDTF">2025-03-17T08:56:00Z</dcterms:modified>
</cp:coreProperties>
</file>